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90" y="27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7B98C5C-7643-4900-ABA1-0D295F5A9795}"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8920B5-5B9E-4D43-B7C6-223E5F5C3300}" type="slidenum">
              <a:rPr lang="en-GB" smtClean="0"/>
              <a:t>‹#›</a:t>
            </a:fld>
            <a:endParaRPr lang="en-GB"/>
          </a:p>
        </p:txBody>
      </p:sp>
    </p:spTree>
    <p:extLst>
      <p:ext uri="{BB962C8B-B14F-4D97-AF65-F5344CB8AC3E}">
        <p14:creationId xmlns:p14="http://schemas.microsoft.com/office/powerpoint/2010/main" val="209231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B98C5C-7643-4900-ABA1-0D295F5A9795}"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8920B5-5B9E-4D43-B7C6-223E5F5C3300}" type="slidenum">
              <a:rPr lang="en-GB" smtClean="0"/>
              <a:t>‹#›</a:t>
            </a:fld>
            <a:endParaRPr lang="en-GB"/>
          </a:p>
        </p:txBody>
      </p:sp>
    </p:spTree>
    <p:extLst>
      <p:ext uri="{BB962C8B-B14F-4D97-AF65-F5344CB8AC3E}">
        <p14:creationId xmlns:p14="http://schemas.microsoft.com/office/powerpoint/2010/main" val="2605175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B98C5C-7643-4900-ABA1-0D295F5A9795}"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8920B5-5B9E-4D43-B7C6-223E5F5C3300}" type="slidenum">
              <a:rPr lang="en-GB" smtClean="0"/>
              <a:t>‹#›</a:t>
            </a:fld>
            <a:endParaRPr lang="en-GB"/>
          </a:p>
        </p:txBody>
      </p:sp>
    </p:spTree>
    <p:extLst>
      <p:ext uri="{BB962C8B-B14F-4D97-AF65-F5344CB8AC3E}">
        <p14:creationId xmlns:p14="http://schemas.microsoft.com/office/powerpoint/2010/main" val="2310477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B98C5C-7643-4900-ABA1-0D295F5A9795}"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8920B5-5B9E-4D43-B7C6-223E5F5C3300}" type="slidenum">
              <a:rPr lang="en-GB" smtClean="0"/>
              <a:t>‹#›</a:t>
            </a:fld>
            <a:endParaRPr lang="en-GB"/>
          </a:p>
        </p:txBody>
      </p:sp>
    </p:spTree>
    <p:extLst>
      <p:ext uri="{BB962C8B-B14F-4D97-AF65-F5344CB8AC3E}">
        <p14:creationId xmlns:p14="http://schemas.microsoft.com/office/powerpoint/2010/main" val="1626168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98C5C-7643-4900-ABA1-0D295F5A9795}"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8920B5-5B9E-4D43-B7C6-223E5F5C3300}" type="slidenum">
              <a:rPr lang="en-GB" smtClean="0"/>
              <a:t>‹#›</a:t>
            </a:fld>
            <a:endParaRPr lang="en-GB"/>
          </a:p>
        </p:txBody>
      </p:sp>
    </p:spTree>
    <p:extLst>
      <p:ext uri="{BB962C8B-B14F-4D97-AF65-F5344CB8AC3E}">
        <p14:creationId xmlns:p14="http://schemas.microsoft.com/office/powerpoint/2010/main" val="1059398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7B98C5C-7643-4900-ABA1-0D295F5A9795}" type="datetimeFigureOut">
              <a:rPr lang="en-GB" smtClean="0"/>
              <a:t>01/04/2015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8920B5-5B9E-4D43-B7C6-223E5F5C3300}" type="slidenum">
              <a:rPr lang="en-GB" smtClean="0"/>
              <a:t>‹#›</a:t>
            </a:fld>
            <a:endParaRPr lang="en-GB"/>
          </a:p>
        </p:txBody>
      </p:sp>
    </p:spTree>
    <p:extLst>
      <p:ext uri="{BB962C8B-B14F-4D97-AF65-F5344CB8AC3E}">
        <p14:creationId xmlns:p14="http://schemas.microsoft.com/office/powerpoint/2010/main" val="4059851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7B98C5C-7643-4900-ABA1-0D295F5A9795}" type="datetimeFigureOut">
              <a:rPr lang="en-GB" smtClean="0"/>
              <a:t>01/04/2015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88920B5-5B9E-4D43-B7C6-223E5F5C3300}" type="slidenum">
              <a:rPr lang="en-GB" smtClean="0"/>
              <a:t>‹#›</a:t>
            </a:fld>
            <a:endParaRPr lang="en-GB"/>
          </a:p>
        </p:txBody>
      </p:sp>
    </p:spTree>
    <p:extLst>
      <p:ext uri="{BB962C8B-B14F-4D97-AF65-F5344CB8AC3E}">
        <p14:creationId xmlns:p14="http://schemas.microsoft.com/office/powerpoint/2010/main" val="1047719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7B98C5C-7643-4900-ABA1-0D295F5A9795}" type="datetimeFigureOut">
              <a:rPr lang="en-GB" smtClean="0"/>
              <a:t>01/04/2015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88920B5-5B9E-4D43-B7C6-223E5F5C3300}" type="slidenum">
              <a:rPr lang="en-GB" smtClean="0"/>
              <a:t>‹#›</a:t>
            </a:fld>
            <a:endParaRPr lang="en-GB"/>
          </a:p>
        </p:txBody>
      </p:sp>
    </p:spTree>
    <p:extLst>
      <p:ext uri="{BB962C8B-B14F-4D97-AF65-F5344CB8AC3E}">
        <p14:creationId xmlns:p14="http://schemas.microsoft.com/office/powerpoint/2010/main" val="1332784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98C5C-7643-4900-ABA1-0D295F5A9795}" type="datetimeFigureOut">
              <a:rPr lang="en-GB" smtClean="0"/>
              <a:t>01/04/2015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88920B5-5B9E-4D43-B7C6-223E5F5C3300}" type="slidenum">
              <a:rPr lang="en-GB" smtClean="0"/>
              <a:t>‹#›</a:t>
            </a:fld>
            <a:endParaRPr lang="en-GB"/>
          </a:p>
        </p:txBody>
      </p:sp>
    </p:spTree>
    <p:extLst>
      <p:ext uri="{BB962C8B-B14F-4D97-AF65-F5344CB8AC3E}">
        <p14:creationId xmlns:p14="http://schemas.microsoft.com/office/powerpoint/2010/main" val="3893877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98C5C-7643-4900-ABA1-0D295F5A9795}" type="datetimeFigureOut">
              <a:rPr lang="en-GB" smtClean="0"/>
              <a:t>01/04/2015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8920B5-5B9E-4D43-B7C6-223E5F5C3300}" type="slidenum">
              <a:rPr lang="en-GB" smtClean="0"/>
              <a:t>‹#›</a:t>
            </a:fld>
            <a:endParaRPr lang="en-GB"/>
          </a:p>
        </p:txBody>
      </p:sp>
    </p:spTree>
    <p:extLst>
      <p:ext uri="{BB962C8B-B14F-4D97-AF65-F5344CB8AC3E}">
        <p14:creationId xmlns:p14="http://schemas.microsoft.com/office/powerpoint/2010/main" val="1546631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98C5C-7643-4900-ABA1-0D295F5A9795}" type="datetimeFigureOut">
              <a:rPr lang="en-GB" smtClean="0"/>
              <a:t>01/04/2015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8920B5-5B9E-4D43-B7C6-223E5F5C3300}" type="slidenum">
              <a:rPr lang="en-GB" smtClean="0"/>
              <a:t>‹#›</a:t>
            </a:fld>
            <a:endParaRPr lang="en-GB"/>
          </a:p>
        </p:txBody>
      </p:sp>
    </p:spTree>
    <p:extLst>
      <p:ext uri="{BB962C8B-B14F-4D97-AF65-F5344CB8AC3E}">
        <p14:creationId xmlns:p14="http://schemas.microsoft.com/office/powerpoint/2010/main" val="3424276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a:ln w="57150"/>
        </p:spPr>
        <p:style>
          <a:lnRef idx="2">
            <a:schemeClr val="accent5"/>
          </a:lnRef>
          <a:fillRef idx="1">
            <a:schemeClr val="lt1"/>
          </a:fillRef>
          <a:effectRef idx="0">
            <a:schemeClr val="accent5"/>
          </a:effectRef>
          <a:fontRef idx="none"/>
        </p:style>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a:ln w="57150"/>
        </p:spPr>
        <p:style>
          <a:lnRef idx="2">
            <a:schemeClr val="dk1"/>
          </a:lnRef>
          <a:fillRef idx="1">
            <a:schemeClr val="lt1"/>
          </a:fillRef>
          <a:effectRef idx="0">
            <a:schemeClr val="dk1"/>
          </a:effectRef>
          <a:fontRef idx="none"/>
        </p:style>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98C5C-7643-4900-ABA1-0D295F5A9795}" type="datetimeFigureOut">
              <a:rPr lang="en-GB" smtClean="0"/>
              <a:t>01/04/2015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8920B5-5B9E-4D43-B7C6-223E5F5C3300}" type="slidenum">
              <a:rPr lang="en-GB" smtClean="0"/>
              <a:t>‹#›</a:t>
            </a:fld>
            <a:endParaRPr lang="en-GB"/>
          </a:p>
        </p:txBody>
      </p:sp>
    </p:spTree>
    <p:extLst>
      <p:ext uri="{BB962C8B-B14F-4D97-AF65-F5344CB8AC3E}">
        <p14:creationId xmlns:p14="http://schemas.microsoft.com/office/powerpoint/2010/main" val="1801526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D2</a:t>
            </a:r>
            <a:endParaRPr lang="en-GB" dirty="0"/>
          </a:p>
        </p:txBody>
      </p:sp>
      <p:sp>
        <p:nvSpPr>
          <p:cNvPr id="3" name="Subtitle 2"/>
          <p:cNvSpPr>
            <a:spLocks noGrp="1"/>
          </p:cNvSpPr>
          <p:nvPr>
            <p:ph type="subTitle" idx="1"/>
          </p:nvPr>
        </p:nvSpPr>
        <p:spPr/>
        <p:txBody>
          <a:bodyPr/>
          <a:lstStyle/>
          <a:p>
            <a:r>
              <a:rPr lang="en-GB" dirty="0"/>
              <a:t>BTEC Level 3 Subsidiary Diploma in ICT</a:t>
            </a:r>
          </a:p>
          <a:p>
            <a:endParaRPr lang="en-GB" dirty="0"/>
          </a:p>
        </p:txBody>
      </p:sp>
    </p:spTree>
    <p:extLst>
      <p:ext uri="{BB962C8B-B14F-4D97-AF65-F5344CB8AC3E}">
        <p14:creationId xmlns:p14="http://schemas.microsoft.com/office/powerpoint/2010/main" val="1886456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Feedback</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Feedback on the success, or otherwise, of your spreadsheet model will help to inform future designs. Depending on the circumstances, there are various approaches to obtaining feedback:</a:t>
            </a:r>
          </a:p>
          <a:p>
            <a:pPr marL="0" indent="0">
              <a:buNone/>
            </a:pPr>
            <a:endParaRPr lang="en-GB" dirty="0" smtClean="0"/>
          </a:p>
          <a:p>
            <a:pPr lvl="1"/>
            <a:r>
              <a:rPr lang="en-GB" dirty="0" smtClean="0"/>
              <a:t>For a project with a large number of end users, you might conduct a survey. This could be online and the request to complete this survey might pop up when they start to use the application.</a:t>
            </a:r>
          </a:p>
          <a:p>
            <a:pPr lvl="1"/>
            <a:r>
              <a:rPr lang="en-GB" dirty="0" smtClean="0"/>
              <a:t>The survey might be presented as a questionnaire, which the end user completes after using the application for a while.</a:t>
            </a:r>
          </a:p>
          <a:p>
            <a:pPr lvl="1"/>
            <a:r>
              <a:rPr lang="en-GB" dirty="0" smtClean="0"/>
              <a:t>If there are not many end users, you might conduct one-to-one interviews or group interviews, using the questions within your questionnaire as a prompt to the discussion.</a:t>
            </a:r>
            <a:endParaRPr lang="en-GB" dirty="0"/>
          </a:p>
        </p:txBody>
      </p:sp>
    </p:spTree>
    <p:extLst>
      <p:ext uri="{BB962C8B-B14F-4D97-AF65-F5344CB8AC3E}">
        <p14:creationId xmlns:p14="http://schemas.microsoft.com/office/powerpoint/2010/main" val="2467578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Feedback</a:t>
            </a:r>
            <a:endParaRPr lang="en-GB" dirty="0"/>
          </a:p>
        </p:txBody>
      </p:sp>
      <p:sp>
        <p:nvSpPr>
          <p:cNvPr id="3" name="Content Placeholder 2"/>
          <p:cNvSpPr>
            <a:spLocks noGrp="1"/>
          </p:cNvSpPr>
          <p:nvPr>
            <p:ph idx="1"/>
          </p:nvPr>
        </p:nvSpPr>
        <p:spPr/>
        <p:txBody>
          <a:bodyPr/>
          <a:lstStyle/>
          <a:p>
            <a:pPr marL="0" indent="0">
              <a:buNone/>
            </a:pPr>
            <a:r>
              <a:rPr lang="en-GB" dirty="0" smtClean="0"/>
              <a:t>Having gathered the feedback, the next stage is to analyse the results, take on board all criticisms of the developed spreadsheet model and then to make recommendations as to how - going forward - the model might be refined  to better meet the needs of the end user. </a:t>
            </a:r>
          </a:p>
          <a:p>
            <a:pPr marL="0" indent="0">
              <a:buNone/>
            </a:pPr>
            <a:r>
              <a:rPr lang="en-GB" dirty="0" smtClean="0"/>
              <a:t>Such refinements take time, may delay the implementation of the spreadsheet system and may also involve additional costs to the end user. All this has to be negotiated and agreed before further development concerns.</a:t>
            </a:r>
            <a:endParaRPr lang="en-GB" dirty="0"/>
          </a:p>
        </p:txBody>
      </p:sp>
    </p:spTree>
    <p:extLst>
      <p:ext uri="{BB962C8B-B14F-4D97-AF65-F5344CB8AC3E}">
        <p14:creationId xmlns:p14="http://schemas.microsoft.com/office/powerpoint/2010/main" val="3469004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3" name="Content Placeholder 2"/>
          <p:cNvSpPr>
            <a:spLocks noGrp="1"/>
          </p:cNvSpPr>
          <p:nvPr>
            <p:ph idx="1"/>
          </p:nvPr>
        </p:nvSpPr>
        <p:spPr/>
        <p:txBody>
          <a:bodyPr>
            <a:normAutofit/>
          </a:bodyPr>
          <a:lstStyle/>
          <a:p>
            <a:pPr marL="0" indent="0">
              <a:buNone/>
            </a:pPr>
            <a:r>
              <a:rPr lang="en-GB" smtClean="0"/>
              <a:t>For </a:t>
            </a:r>
            <a:r>
              <a:rPr lang="en-GB" dirty="0" smtClean="0"/>
              <a:t>D2, you must evaluate your BCC spreadsheet model and consider feedback from others. You should be able to reflect on your performance in building a spreadsheet model, and what hurdles you have overcome to achieve the desired result. Did the spreadsheet model meet the given requirements? What did other people think of the spreadsheet model? You must also include sensible recommendations for improvements.</a:t>
            </a:r>
          </a:p>
          <a:p>
            <a:pPr marL="0" indent="0">
              <a:buNone/>
            </a:pPr>
            <a:endParaRPr lang="en-GB" dirty="0" smtClean="0"/>
          </a:p>
          <a:p>
            <a:pPr marL="0" indent="0">
              <a:buNone/>
            </a:pPr>
            <a:r>
              <a:rPr lang="en-GB" dirty="0" smtClean="0"/>
              <a:t>How you acquire the feedback is up to you but you must present your evaluation as a written report in Microsoft Word.</a:t>
            </a:r>
            <a:endParaRPr lang="en-GB" dirty="0"/>
          </a:p>
        </p:txBody>
      </p:sp>
    </p:spTree>
    <p:extLst>
      <p:ext uri="{BB962C8B-B14F-4D97-AF65-F5344CB8AC3E}">
        <p14:creationId xmlns:p14="http://schemas.microsoft.com/office/powerpoint/2010/main" val="1213303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316</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D2</vt:lpstr>
      <vt:lpstr>Feedback</vt:lpstr>
      <vt:lpstr>Feedback</vt:lpstr>
      <vt:lpstr>Activity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Willis</dc:creator>
  <cp:lastModifiedBy>Willis, Lee</cp:lastModifiedBy>
  <cp:revision>3</cp:revision>
  <dcterms:created xsi:type="dcterms:W3CDTF">2015-03-31T20:56:40Z</dcterms:created>
  <dcterms:modified xsi:type="dcterms:W3CDTF">2015-04-01T08:38:18Z</dcterms:modified>
</cp:coreProperties>
</file>