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90" y="27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ln w="57150"/>
        </p:spPr>
        <p:style>
          <a:lnRef idx="2">
            <a:schemeClr val="accent5"/>
          </a:lnRef>
          <a:fillRef idx="1">
            <a:schemeClr val="lt1"/>
          </a:fillRef>
          <a:effectRef idx="0">
            <a:schemeClr val="accent5"/>
          </a:effectRef>
          <a:fontRef idx="none"/>
        </p:style>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a:ln w="57150"/>
        </p:spPr>
        <p:style>
          <a:lnRef idx="2">
            <a:schemeClr val="dk1"/>
          </a:lnRef>
          <a:fillRef idx="1">
            <a:schemeClr val="lt1"/>
          </a:fillRef>
          <a:effectRef idx="0">
            <a:schemeClr val="dk1"/>
          </a:effectRef>
          <a:fontRef idx="none"/>
        </p:style>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54F4181-BF06-416C-BE95-EAD487783173}"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4DD5B9-9857-4E0C-8790-959465C28F02}" type="slidenum">
              <a:rPr lang="en-GB" smtClean="0"/>
              <a:t>‹#›</a:t>
            </a:fld>
            <a:endParaRPr lang="en-GB"/>
          </a:p>
        </p:txBody>
      </p:sp>
    </p:spTree>
    <p:extLst>
      <p:ext uri="{BB962C8B-B14F-4D97-AF65-F5344CB8AC3E}">
        <p14:creationId xmlns:p14="http://schemas.microsoft.com/office/powerpoint/2010/main" val="26749522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4F4181-BF06-416C-BE95-EAD487783173}"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4DD5B9-9857-4E0C-8790-959465C28F02}" type="slidenum">
              <a:rPr lang="en-GB" smtClean="0"/>
              <a:t>‹#›</a:t>
            </a:fld>
            <a:endParaRPr lang="en-GB"/>
          </a:p>
        </p:txBody>
      </p:sp>
    </p:spTree>
    <p:extLst>
      <p:ext uri="{BB962C8B-B14F-4D97-AF65-F5344CB8AC3E}">
        <p14:creationId xmlns:p14="http://schemas.microsoft.com/office/powerpoint/2010/main" val="3814836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4F4181-BF06-416C-BE95-EAD487783173}"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4DD5B9-9857-4E0C-8790-959465C28F02}" type="slidenum">
              <a:rPr lang="en-GB" smtClean="0"/>
              <a:t>‹#›</a:t>
            </a:fld>
            <a:endParaRPr lang="en-GB"/>
          </a:p>
        </p:txBody>
      </p:sp>
    </p:spTree>
    <p:extLst>
      <p:ext uri="{BB962C8B-B14F-4D97-AF65-F5344CB8AC3E}">
        <p14:creationId xmlns:p14="http://schemas.microsoft.com/office/powerpoint/2010/main" val="123125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4F4181-BF06-416C-BE95-EAD487783173}"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4DD5B9-9857-4E0C-8790-959465C28F02}" type="slidenum">
              <a:rPr lang="en-GB" smtClean="0"/>
              <a:t>‹#›</a:t>
            </a:fld>
            <a:endParaRPr lang="en-GB"/>
          </a:p>
        </p:txBody>
      </p:sp>
    </p:spTree>
    <p:extLst>
      <p:ext uri="{BB962C8B-B14F-4D97-AF65-F5344CB8AC3E}">
        <p14:creationId xmlns:p14="http://schemas.microsoft.com/office/powerpoint/2010/main" val="98347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4F4181-BF06-416C-BE95-EAD487783173}"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4DD5B9-9857-4E0C-8790-959465C28F02}" type="slidenum">
              <a:rPr lang="en-GB" smtClean="0"/>
              <a:t>‹#›</a:t>
            </a:fld>
            <a:endParaRPr lang="en-GB"/>
          </a:p>
        </p:txBody>
      </p:sp>
    </p:spTree>
    <p:extLst>
      <p:ext uri="{BB962C8B-B14F-4D97-AF65-F5344CB8AC3E}">
        <p14:creationId xmlns:p14="http://schemas.microsoft.com/office/powerpoint/2010/main" val="1564463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54F4181-BF06-416C-BE95-EAD487783173}" type="datetimeFigureOut">
              <a:rPr lang="en-GB" smtClean="0"/>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4DD5B9-9857-4E0C-8790-959465C28F02}" type="slidenum">
              <a:rPr lang="en-GB" smtClean="0"/>
              <a:t>‹#›</a:t>
            </a:fld>
            <a:endParaRPr lang="en-GB"/>
          </a:p>
        </p:txBody>
      </p:sp>
    </p:spTree>
    <p:extLst>
      <p:ext uri="{BB962C8B-B14F-4D97-AF65-F5344CB8AC3E}">
        <p14:creationId xmlns:p14="http://schemas.microsoft.com/office/powerpoint/2010/main" val="2991354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54F4181-BF06-416C-BE95-EAD487783173}" type="datetimeFigureOut">
              <a:rPr lang="en-GB" smtClean="0"/>
              <a:t>01/04/2015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4DD5B9-9857-4E0C-8790-959465C28F02}" type="slidenum">
              <a:rPr lang="en-GB" smtClean="0"/>
              <a:t>‹#›</a:t>
            </a:fld>
            <a:endParaRPr lang="en-GB"/>
          </a:p>
        </p:txBody>
      </p:sp>
    </p:spTree>
    <p:extLst>
      <p:ext uri="{BB962C8B-B14F-4D97-AF65-F5344CB8AC3E}">
        <p14:creationId xmlns:p14="http://schemas.microsoft.com/office/powerpoint/2010/main" val="958531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54F4181-BF06-416C-BE95-EAD487783173}" type="datetimeFigureOut">
              <a:rPr lang="en-GB" smtClean="0"/>
              <a:t>01/04/2015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4DD5B9-9857-4E0C-8790-959465C28F02}" type="slidenum">
              <a:rPr lang="en-GB" smtClean="0"/>
              <a:t>‹#›</a:t>
            </a:fld>
            <a:endParaRPr lang="en-GB"/>
          </a:p>
        </p:txBody>
      </p:sp>
    </p:spTree>
    <p:extLst>
      <p:ext uri="{BB962C8B-B14F-4D97-AF65-F5344CB8AC3E}">
        <p14:creationId xmlns:p14="http://schemas.microsoft.com/office/powerpoint/2010/main" val="3086219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F4181-BF06-416C-BE95-EAD487783173}" type="datetimeFigureOut">
              <a:rPr lang="en-GB" smtClean="0"/>
              <a:t>01/04/2015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4DD5B9-9857-4E0C-8790-959465C28F02}" type="slidenum">
              <a:rPr lang="en-GB" smtClean="0"/>
              <a:t>‹#›</a:t>
            </a:fld>
            <a:endParaRPr lang="en-GB"/>
          </a:p>
        </p:txBody>
      </p:sp>
    </p:spTree>
    <p:extLst>
      <p:ext uri="{BB962C8B-B14F-4D97-AF65-F5344CB8AC3E}">
        <p14:creationId xmlns:p14="http://schemas.microsoft.com/office/powerpoint/2010/main" val="629406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4F4181-BF06-416C-BE95-EAD487783173}" type="datetimeFigureOut">
              <a:rPr lang="en-GB" smtClean="0"/>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4DD5B9-9857-4E0C-8790-959465C28F02}" type="slidenum">
              <a:rPr lang="en-GB" smtClean="0"/>
              <a:t>‹#›</a:t>
            </a:fld>
            <a:endParaRPr lang="en-GB"/>
          </a:p>
        </p:txBody>
      </p:sp>
    </p:spTree>
    <p:extLst>
      <p:ext uri="{BB962C8B-B14F-4D97-AF65-F5344CB8AC3E}">
        <p14:creationId xmlns:p14="http://schemas.microsoft.com/office/powerpoint/2010/main" val="853567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4F4181-BF06-416C-BE95-EAD487783173}" type="datetimeFigureOut">
              <a:rPr lang="en-GB" smtClean="0"/>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4DD5B9-9857-4E0C-8790-959465C28F02}" type="slidenum">
              <a:rPr lang="en-GB" smtClean="0"/>
              <a:t>‹#›</a:t>
            </a:fld>
            <a:endParaRPr lang="en-GB"/>
          </a:p>
        </p:txBody>
      </p:sp>
    </p:spTree>
    <p:extLst>
      <p:ext uri="{BB962C8B-B14F-4D97-AF65-F5344CB8AC3E}">
        <p14:creationId xmlns:p14="http://schemas.microsoft.com/office/powerpoint/2010/main" val="3531173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F4181-BF06-416C-BE95-EAD487783173}" type="datetimeFigureOut">
              <a:rPr lang="en-GB" smtClean="0"/>
              <a:t>01/04/2015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DD5B9-9857-4E0C-8790-959465C28F02}" type="slidenum">
              <a:rPr lang="en-GB" smtClean="0"/>
              <a:t>‹#›</a:t>
            </a:fld>
            <a:endParaRPr lang="en-GB"/>
          </a:p>
        </p:txBody>
      </p:sp>
    </p:spTree>
    <p:extLst>
      <p:ext uri="{BB962C8B-B14F-4D97-AF65-F5344CB8AC3E}">
        <p14:creationId xmlns:p14="http://schemas.microsoft.com/office/powerpoint/2010/main" val="4030930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M3</a:t>
            </a:r>
            <a:endParaRPr lang="en-GB" dirty="0"/>
          </a:p>
        </p:txBody>
      </p:sp>
      <p:sp>
        <p:nvSpPr>
          <p:cNvPr id="3" name="Subtitle 2"/>
          <p:cNvSpPr>
            <a:spLocks noGrp="1"/>
          </p:cNvSpPr>
          <p:nvPr>
            <p:ph type="subTitle" idx="1"/>
          </p:nvPr>
        </p:nvSpPr>
        <p:spPr/>
        <p:txBody>
          <a:bodyPr/>
          <a:lstStyle/>
          <a:p>
            <a:r>
              <a:rPr lang="en-GB" dirty="0" smtClean="0"/>
              <a:t>BTEC Level 3 Subsidiary Diploma in IT</a:t>
            </a:r>
            <a:endParaRPr lang="en-GB" dirty="0"/>
          </a:p>
        </p:txBody>
      </p:sp>
    </p:spTree>
    <p:extLst>
      <p:ext uri="{BB962C8B-B14F-4D97-AF65-F5344CB8AC3E}">
        <p14:creationId xmlns:p14="http://schemas.microsoft.com/office/powerpoint/2010/main" val="3148582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57150"/>
        </p:spPr>
        <p:style>
          <a:lnRef idx="2">
            <a:schemeClr val="accent5"/>
          </a:lnRef>
          <a:fillRef idx="1">
            <a:schemeClr val="lt1"/>
          </a:fillRef>
          <a:effectRef idx="0">
            <a:schemeClr val="accent5"/>
          </a:effectRef>
          <a:fontRef idx="minor">
            <a:schemeClr val="dk1"/>
          </a:fontRef>
        </p:style>
        <p:txBody>
          <a:bodyPr/>
          <a:lstStyle/>
          <a:p>
            <a:r>
              <a:rPr lang="en-GB" dirty="0" smtClean="0"/>
              <a:t>Comparing Different Automation Methods</a:t>
            </a:r>
            <a:endParaRPr lang="en-GB" dirty="0"/>
          </a:p>
        </p:txBody>
      </p:sp>
      <p:sp>
        <p:nvSpPr>
          <p:cNvPr id="3" name="Content Placeholder 2"/>
          <p:cNvSpPr>
            <a:spLocks noGrp="1"/>
          </p:cNvSpPr>
          <p:nvPr>
            <p:ph idx="1"/>
          </p:nvPr>
        </p:nvSpPr>
        <p:spPr>
          <a:ln w="57150"/>
        </p:spPr>
        <p:style>
          <a:lnRef idx="2">
            <a:schemeClr val="dk1"/>
          </a:lnRef>
          <a:fillRef idx="1">
            <a:schemeClr val="lt1"/>
          </a:fillRef>
          <a:effectRef idx="0">
            <a:schemeClr val="dk1"/>
          </a:effectRef>
          <a:fontRef idx="minor">
            <a:schemeClr val="dk1"/>
          </a:fontRef>
        </p:style>
        <p:txBody>
          <a:bodyPr/>
          <a:lstStyle/>
          <a:p>
            <a:pPr marL="0" indent="0">
              <a:buNone/>
            </a:pPr>
            <a:r>
              <a:rPr lang="en-GB" dirty="0" smtClean="0"/>
              <a:t>You will have used different automation techniques  in the BCC spreadsheet.</a:t>
            </a:r>
          </a:p>
          <a:p>
            <a:pPr marL="0" indent="0">
              <a:buNone/>
            </a:pPr>
            <a:endParaRPr lang="en-GB" dirty="0" smtClean="0"/>
          </a:p>
          <a:p>
            <a:pPr marL="0" indent="0">
              <a:buNone/>
            </a:pPr>
            <a:r>
              <a:rPr lang="en-GB" dirty="0" smtClean="0"/>
              <a:t>For M3, you will need to compare the techniques that you have chosen to use against those you have not used. You will need to do this for at least TWO automation techniques.</a:t>
            </a:r>
          </a:p>
          <a:p>
            <a:pPr marL="0" indent="0">
              <a:buNone/>
            </a:pPr>
            <a:endParaRPr lang="en-GB" dirty="0" smtClean="0"/>
          </a:p>
          <a:p>
            <a:pPr marL="0" indent="0">
              <a:buNone/>
            </a:pPr>
            <a:r>
              <a:rPr lang="en-GB" dirty="0" smtClean="0"/>
              <a:t>This can be presented in Microsoft Word or PowerPoint.</a:t>
            </a:r>
            <a:endParaRPr lang="en-GB" dirty="0"/>
          </a:p>
        </p:txBody>
      </p:sp>
    </p:spTree>
    <p:extLst>
      <p:ext uri="{BB962C8B-B14F-4D97-AF65-F5344CB8AC3E}">
        <p14:creationId xmlns:p14="http://schemas.microsoft.com/office/powerpoint/2010/main" val="2362167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70</Words>
  <Application>Microsoft Office PowerPoint</Application>
  <PresentationFormat>Widescreen</PresentationFormat>
  <Paragraphs>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M3</vt:lpstr>
      <vt:lpstr>Comparing Different Automation Methods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Willis</dc:creator>
  <cp:lastModifiedBy>Willis, Lee</cp:lastModifiedBy>
  <cp:revision>2</cp:revision>
  <dcterms:created xsi:type="dcterms:W3CDTF">2015-03-31T21:12:02Z</dcterms:created>
  <dcterms:modified xsi:type="dcterms:W3CDTF">2015-04-01T08:29:46Z</dcterms:modified>
</cp:coreProperties>
</file>