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6" d="100"/>
          <a:sy n="56" d="100"/>
        </p:scale>
        <p:origin x="90" y="27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ln w="57150"/>
        </p:spPr>
        <p:style>
          <a:lnRef idx="2">
            <a:schemeClr val="accent5"/>
          </a:lnRef>
          <a:fillRef idx="1">
            <a:schemeClr val="lt1"/>
          </a:fillRef>
          <a:effectRef idx="0">
            <a:schemeClr val="accent5"/>
          </a:effectRef>
          <a:fontRef idx="none"/>
        </p:style>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a:ln w="57150"/>
        </p:spPr>
        <p:style>
          <a:lnRef idx="2">
            <a:schemeClr val="dk1"/>
          </a:lnRef>
          <a:fillRef idx="1">
            <a:schemeClr val="lt1"/>
          </a:fillRef>
          <a:effectRef idx="0">
            <a:schemeClr val="dk1"/>
          </a:effectRef>
          <a:fontRef idx="none"/>
        </p:style>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DE76753-0984-4FAA-BDF6-5DB46EC819DA}" type="datetimeFigureOut">
              <a:rPr lang="en-GB" smtClean="0"/>
              <a:t>01/04/2015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CE3D2-6CF4-4F87-8725-12584534EC32}" type="slidenum">
              <a:rPr lang="en-GB" smtClean="0"/>
              <a:t>‹#›</a:t>
            </a:fld>
            <a:endParaRPr lang="en-GB"/>
          </a:p>
        </p:txBody>
      </p:sp>
    </p:spTree>
    <p:extLst>
      <p:ext uri="{BB962C8B-B14F-4D97-AF65-F5344CB8AC3E}">
        <p14:creationId xmlns:p14="http://schemas.microsoft.com/office/powerpoint/2010/main" val="3484454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DE76753-0984-4FAA-BDF6-5DB46EC819DA}" type="datetimeFigureOut">
              <a:rPr lang="en-GB" smtClean="0"/>
              <a:t>01/04/2015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CE3D2-6CF4-4F87-8725-12584534EC32}" type="slidenum">
              <a:rPr lang="en-GB" smtClean="0"/>
              <a:t>‹#›</a:t>
            </a:fld>
            <a:endParaRPr lang="en-GB"/>
          </a:p>
        </p:txBody>
      </p:sp>
    </p:spTree>
    <p:extLst>
      <p:ext uri="{BB962C8B-B14F-4D97-AF65-F5344CB8AC3E}">
        <p14:creationId xmlns:p14="http://schemas.microsoft.com/office/powerpoint/2010/main" val="4288883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DE76753-0984-4FAA-BDF6-5DB46EC819DA}" type="datetimeFigureOut">
              <a:rPr lang="en-GB" smtClean="0"/>
              <a:t>01/04/2015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CE3D2-6CF4-4F87-8725-12584534EC32}" type="slidenum">
              <a:rPr lang="en-GB" smtClean="0"/>
              <a:t>‹#›</a:t>
            </a:fld>
            <a:endParaRPr lang="en-GB"/>
          </a:p>
        </p:txBody>
      </p:sp>
    </p:spTree>
    <p:extLst>
      <p:ext uri="{BB962C8B-B14F-4D97-AF65-F5344CB8AC3E}">
        <p14:creationId xmlns:p14="http://schemas.microsoft.com/office/powerpoint/2010/main" val="4015804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DE76753-0984-4FAA-BDF6-5DB46EC819DA}" type="datetimeFigureOut">
              <a:rPr lang="en-GB" smtClean="0"/>
              <a:t>01/04/2015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CE3D2-6CF4-4F87-8725-12584534EC32}" type="slidenum">
              <a:rPr lang="en-GB" smtClean="0"/>
              <a:t>‹#›</a:t>
            </a:fld>
            <a:endParaRPr lang="en-GB"/>
          </a:p>
        </p:txBody>
      </p:sp>
    </p:spTree>
    <p:extLst>
      <p:ext uri="{BB962C8B-B14F-4D97-AF65-F5344CB8AC3E}">
        <p14:creationId xmlns:p14="http://schemas.microsoft.com/office/powerpoint/2010/main" val="209970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E76753-0984-4FAA-BDF6-5DB46EC819DA}" type="datetimeFigureOut">
              <a:rPr lang="en-GB" smtClean="0"/>
              <a:t>01/04/2015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CE3D2-6CF4-4F87-8725-12584534EC32}" type="slidenum">
              <a:rPr lang="en-GB" smtClean="0"/>
              <a:t>‹#›</a:t>
            </a:fld>
            <a:endParaRPr lang="en-GB"/>
          </a:p>
        </p:txBody>
      </p:sp>
    </p:spTree>
    <p:extLst>
      <p:ext uri="{BB962C8B-B14F-4D97-AF65-F5344CB8AC3E}">
        <p14:creationId xmlns:p14="http://schemas.microsoft.com/office/powerpoint/2010/main" val="1037905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DE76753-0984-4FAA-BDF6-5DB46EC819DA}" type="datetimeFigureOut">
              <a:rPr lang="en-GB" smtClean="0"/>
              <a:t>01/04/2015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CE3D2-6CF4-4F87-8725-12584534EC32}" type="slidenum">
              <a:rPr lang="en-GB" smtClean="0"/>
              <a:t>‹#›</a:t>
            </a:fld>
            <a:endParaRPr lang="en-GB"/>
          </a:p>
        </p:txBody>
      </p:sp>
    </p:spTree>
    <p:extLst>
      <p:ext uri="{BB962C8B-B14F-4D97-AF65-F5344CB8AC3E}">
        <p14:creationId xmlns:p14="http://schemas.microsoft.com/office/powerpoint/2010/main" val="427029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DE76753-0984-4FAA-BDF6-5DB46EC819DA}" type="datetimeFigureOut">
              <a:rPr lang="en-GB" smtClean="0"/>
              <a:t>01/04/2015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A9CE3D2-6CF4-4F87-8725-12584534EC32}" type="slidenum">
              <a:rPr lang="en-GB" smtClean="0"/>
              <a:t>‹#›</a:t>
            </a:fld>
            <a:endParaRPr lang="en-GB"/>
          </a:p>
        </p:txBody>
      </p:sp>
    </p:spTree>
    <p:extLst>
      <p:ext uri="{BB962C8B-B14F-4D97-AF65-F5344CB8AC3E}">
        <p14:creationId xmlns:p14="http://schemas.microsoft.com/office/powerpoint/2010/main" val="3924708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DE76753-0984-4FAA-BDF6-5DB46EC819DA}" type="datetimeFigureOut">
              <a:rPr lang="en-GB" smtClean="0"/>
              <a:t>01/04/2015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9CE3D2-6CF4-4F87-8725-12584534EC32}" type="slidenum">
              <a:rPr lang="en-GB" smtClean="0"/>
              <a:t>‹#›</a:t>
            </a:fld>
            <a:endParaRPr lang="en-GB"/>
          </a:p>
        </p:txBody>
      </p:sp>
    </p:spTree>
    <p:extLst>
      <p:ext uri="{BB962C8B-B14F-4D97-AF65-F5344CB8AC3E}">
        <p14:creationId xmlns:p14="http://schemas.microsoft.com/office/powerpoint/2010/main" val="2533554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E76753-0984-4FAA-BDF6-5DB46EC819DA}" type="datetimeFigureOut">
              <a:rPr lang="en-GB" smtClean="0"/>
              <a:t>01/04/2015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A9CE3D2-6CF4-4F87-8725-12584534EC32}" type="slidenum">
              <a:rPr lang="en-GB" smtClean="0"/>
              <a:t>‹#›</a:t>
            </a:fld>
            <a:endParaRPr lang="en-GB"/>
          </a:p>
        </p:txBody>
      </p:sp>
    </p:spTree>
    <p:extLst>
      <p:ext uri="{BB962C8B-B14F-4D97-AF65-F5344CB8AC3E}">
        <p14:creationId xmlns:p14="http://schemas.microsoft.com/office/powerpoint/2010/main" val="3337659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E76753-0984-4FAA-BDF6-5DB46EC819DA}" type="datetimeFigureOut">
              <a:rPr lang="en-GB" smtClean="0"/>
              <a:t>01/04/2015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CE3D2-6CF4-4F87-8725-12584534EC32}" type="slidenum">
              <a:rPr lang="en-GB" smtClean="0"/>
              <a:t>‹#›</a:t>
            </a:fld>
            <a:endParaRPr lang="en-GB"/>
          </a:p>
        </p:txBody>
      </p:sp>
    </p:spTree>
    <p:extLst>
      <p:ext uri="{BB962C8B-B14F-4D97-AF65-F5344CB8AC3E}">
        <p14:creationId xmlns:p14="http://schemas.microsoft.com/office/powerpoint/2010/main" val="3223465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E76753-0984-4FAA-BDF6-5DB46EC819DA}" type="datetimeFigureOut">
              <a:rPr lang="en-GB" smtClean="0"/>
              <a:t>01/04/2015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CE3D2-6CF4-4F87-8725-12584534EC32}" type="slidenum">
              <a:rPr lang="en-GB" smtClean="0"/>
              <a:t>‹#›</a:t>
            </a:fld>
            <a:endParaRPr lang="en-GB"/>
          </a:p>
        </p:txBody>
      </p:sp>
    </p:spTree>
    <p:extLst>
      <p:ext uri="{BB962C8B-B14F-4D97-AF65-F5344CB8AC3E}">
        <p14:creationId xmlns:p14="http://schemas.microsoft.com/office/powerpoint/2010/main" val="92954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a:ln w="57150"/>
        </p:spPr>
        <p:style>
          <a:lnRef idx="2">
            <a:schemeClr val="accent5"/>
          </a:lnRef>
          <a:fillRef idx="1">
            <a:schemeClr val="lt1"/>
          </a:fillRef>
          <a:effectRef idx="0">
            <a:schemeClr val="accent5"/>
          </a:effectRef>
          <a:fontRef idx="none"/>
        </p:style>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a:ln w="57150"/>
        </p:spPr>
        <p:style>
          <a:lnRef idx="2">
            <a:schemeClr val="dk1"/>
          </a:lnRef>
          <a:fillRef idx="1">
            <a:schemeClr val="lt1"/>
          </a:fillRef>
          <a:effectRef idx="0">
            <a:schemeClr val="dk1"/>
          </a:effectRef>
          <a:fontRef idx="none"/>
        </p:style>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E76753-0984-4FAA-BDF6-5DB46EC819DA}" type="datetimeFigureOut">
              <a:rPr lang="en-GB" smtClean="0"/>
              <a:t>01/04/2015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9CE3D2-6CF4-4F87-8725-12584534EC32}" type="slidenum">
              <a:rPr lang="en-GB" smtClean="0"/>
              <a:t>‹#›</a:t>
            </a:fld>
            <a:endParaRPr lang="en-GB"/>
          </a:p>
        </p:txBody>
      </p:sp>
    </p:spTree>
    <p:extLst>
      <p:ext uri="{BB962C8B-B14F-4D97-AF65-F5344CB8AC3E}">
        <p14:creationId xmlns:p14="http://schemas.microsoft.com/office/powerpoint/2010/main" val="28458168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P6</a:t>
            </a:r>
            <a:endParaRPr lang="en-GB" dirty="0"/>
          </a:p>
        </p:txBody>
      </p:sp>
      <p:sp>
        <p:nvSpPr>
          <p:cNvPr id="3" name="Subtitle 2"/>
          <p:cNvSpPr>
            <a:spLocks noGrp="1"/>
          </p:cNvSpPr>
          <p:nvPr>
            <p:ph type="subTitle" idx="1"/>
          </p:nvPr>
        </p:nvSpPr>
        <p:spPr/>
        <p:txBody>
          <a:bodyPr/>
          <a:lstStyle/>
          <a:p>
            <a:r>
              <a:rPr lang="en-GB" dirty="0" smtClean="0"/>
              <a:t>BTEC Level 3 Subsidiary Diploma in ICT</a:t>
            </a:r>
            <a:endParaRPr lang="en-GB" dirty="0"/>
          </a:p>
        </p:txBody>
      </p:sp>
    </p:spTree>
    <p:extLst>
      <p:ext uri="{BB962C8B-B14F-4D97-AF65-F5344CB8AC3E}">
        <p14:creationId xmlns:p14="http://schemas.microsoft.com/office/powerpoint/2010/main" val="3349436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Automation</a:t>
            </a:r>
            <a:endParaRPr lang="en-GB" dirty="0"/>
          </a:p>
        </p:txBody>
      </p:sp>
      <p:sp>
        <p:nvSpPr>
          <p:cNvPr id="3" name="Content Placeholder 2"/>
          <p:cNvSpPr>
            <a:spLocks noGrp="1"/>
          </p:cNvSpPr>
          <p:nvPr>
            <p:ph idx="1"/>
          </p:nvPr>
        </p:nvSpPr>
        <p:spPr/>
        <p:txBody>
          <a:bodyPr/>
          <a:lstStyle/>
          <a:p>
            <a:pPr marL="0" indent="0">
              <a:buNone/>
            </a:pPr>
            <a:r>
              <a:rPr lang="en-GB" dirty="0" smtClean="0"/>
              <a:t>The end user of a spreadsheet may be proficient in using the software, but the more that you automate processes, the easier it should be for the user. </a:t>
            </a:r>
            <a:endParaRPr lang="en-GB" dirty="0"/>
          </a:p>
        </p:txBody>
      </p:sp>
    </p:spTree>
    <p:extLst>
      <p:ext uri="{BB962C8B-B14F-4D97-AF65-F5344CB8AC3E}">
        <p14:creationId xmlns:p14="http://schemas.microsoft.com/office/powerpoint/2010/main" val="950862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Macros</a:t>
            </a:r>
            <a:endParaRPr lang="en-GB" dirty="0"/>
          </a:p>
        </p:txBody>
      </p:sp>
      <p:sp>
        <p:nvSpPr>
          <p:cNvPr id="3" name="Content Placeholder 2"/>
          <p:cNvSpPr>
            <a:spLocks noGrp="1"/>
          </p:cNvSpPr>
          <p:nvPr>
            <p:ph idx="1"/>
          </p:nvPr>
        </p:nvSpPr>
        <p:spPr/>
        <p:txBody>
          <a:bodyPr/>
          <a:lstStyle/>
          <a:p>
            <a:pPr marL="0" indent="0">
              <a:buNone/>
            </a:pPr>
            <a:r>
              <a:rPr lang="en-GB" dirty="0" smtClean="0"/>
              <a:t>If a task is to be repeated, it can be automated with a macro.  </a:t>
            </a:r>
          </a:p>
          <a:p>
            <a:pPr marL="0" indent="0">
              <a:buNone/>
            </a:pPr>
            <a:endParaRPr lang="en-GB" dirty="0" smtClean="0"/>
          </a:p>
          <a:p>
            <a:pPr marL="0" indent="0">
              <a:buNone/>
            </a:pPr>
            <a:r>
              <a:rPr lang="en-GB" dirty="0" smtClean="0"/>
              <a:t>When you record a macro, Excel remembers data about each step you take (what menu options you choose, what values you select, and so on) and stores this information about the macro in a new module attached to your workbook. When you run the macro later, it plays back the commands - including any mistakes you might have made when recording it! </a:t>
            </a:r>
            <a:endParaRPr lang="en-GB" dirty="0"/>
          </a:p>
        </p:txBody>
      </p:sp>
    </p:spTree>
    <p:extLst>
      <p:ext uri="{BB962C8B-B14F-4D97-AF65-F5344CB8AC3E}">
        <p14:creationId xmlns:p14="http://schemas.microsoft.com/office/powerpoint/2010/main" val="3812467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Macros</a:t>
            </a:r>
            <a:endParaRPr lang="en-GB" dirty="0"/>
          </a:p>
        </p:txBody>
      </p:sp>
      <p:sp>
        <p:nvSpPr>
          <p:cNvPr id="3" name="Content Placeholder 2"/>
          <p:cNvSpPr>
            <a:spLocks noGrp="1"/>
          </p:cNvSpPr>
          <p:nvPr>
            <p:ph idx="1"/>
          </p:nvPr>
        </p:nvSpPr>
        <p:spPr/>
        <p:txBody>
          <a:bodyPr/>
          <a:lstStyle/>
          <a:p>
            <a:pPr marL="0" indent="0">
              <a:buNone/>
            </a:pPr>
            <a:r>
              <a:rPr lang="en-GB" dirty="0" smtClean="0"/>
              <a:t>Within the user interface, you can automate procedures by providing buttons for the user to press. The event of a particular button being pressed then initiates the appropriate procedure. </a:t>
            </a:r>
          </a:p>
          <a:p>
            <a:pPr marL="0" indent="0">
              <a:buNone/>
            </a:pPr>
            <a:endParaRPr lang="en-GB" dirty="0" smtClean="0"/>
          </a:p>
          <a:p>
            <a:pPr marL="0" indent="0">
              <a:buNone/>
            </a:pPr>
            <a:r>
              <a:rPr lang="en-GB" dirty="0" smtClean="0"/>
              <a:t>For the procedure to happen when the user clicks on the button, you first have to create a macro and then assign the macro to the button. The same macro could be assigned to more than one button in your spreadsheet model, so if there are actions that are used frequently, plan your macros carefully. </a:t>
            </a:r>
            <a:endParaRPr lang="en-GB" dirty="0"/>
          </a:p>
        </p:txBody>
      </p:sp>
    </p:spTree>
    <p:extLst>
      <p:ext uri="{BB962C8B-B14F-4D97-AF65-F5344CB8AC3E}">
        <p14:creationId xmlns:p14="http://schemas.microsoft.com/office/powerpoint/2010/main" val="2617925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ActiveX Control</a:t>
            </a:r>
            <a:endParaRPr lang="en-GB" dirty="0"/>
          </a:p>
        </p:txBody>
      </p:sp>
      <p:sp>
        <p:nvSpPr>
          <p:cNvPr id="3" name="Content Placeholder 2"/>
          <p:cNvSpPr>
            <a:spLocks noGrp="1"/>
          </p:cNvSpPr>
          <p:nvPr>
            <p:ph idx="1"/>
          </p:nvPr>
        </p:nvSpPr>
        <p:spPr/>
        <p:txBody>
          <a:bodyPr/>
          <a:lstStyle/>
          <a:p>
            <a:pPr marL="0" indent="0">
              <a:buNone/>
            </a:pPr>
            <a:r>
              <a:rPr lang="en-GB" dirty="0" smtClean="0"/>
              <a:t>Within your spreadsheet design, you may decide to include command buttons (on a menu page), list boxes (as part of your validation) and dialog boxes (to communicate prompts and error messages to the user). </a:t>
            </a:r>
          </a:p>
          <a:p>
            <a:pPr marL="0" indent="0">
              <a:buNone/>
            </a:pPr>
            <a:endParaRPr lang="en-GB" dirty="0"/>
          </a:p>
          <a:p>
            <a:pPr marL="0" indent="0">
              <a:buNone/>
            </a:pPr>
            <a:r>
              <a:rPr lang="en-GB" dirty="0" smtClean="0"/>
              <a:t>These are all examples of ActiveX controls - small program building blocks - which were designed so that applications could work over the Internet through web browsers. ActiveX control can be written in Visual Basic but Excel provides some via the Toolbox. </a:t>
            </a:r>
            <a:endParaRPr lang="en-GB" dirty="0"/>
          </a:p>
        </p:txBody>
      </p:sp>
    </p:spTree>
    <p:extLst>
      <p:ext uri="{BB962C8B-B14F-4D97-AF65-F5344CB8AC3E}">
        <p14:creationId xmlns:p14="http://schemas.microsoft.com/office/powerpoint/2010/main" val="508243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Control Toolbox</a:t>
            </a:r>
            <a:endParaRPr lang="en-GB" dirty="0"/>
          </a:p>
        </p:txBody>
      </p:sp>
      <p:sp>
        <p:nvSpPr>
          <p:cNvPr id="3" name="Content Placeholder 2"/>
          <p:cNvSpPr>
            <a:spLocks noGrp="1"/>
          </p:cNvSpPr>
          <p:nvPr>
            <p:ph idx="1"/>
          </p:nvPr>
        </p:nvSpPr>
        <p:spPr/>
        <p:txBody>
          <a:bodyPr/>
          <a:lstStyle/>
          <a:p>
            <a:pPr marL="0" indent="0">
              <a:buNone/>
            </a:pPr>
            <a:r>
              <a:rPr lang="en-GB" dirty="0" smtClean="0"/>
              <a:t>Every component on a form is a control and the Control Toolbox offers both ActiveX controls and others which cannot be viewed using a browser. </a:t>
            </a:r>
            <a:endParaRPr lang="en-GB" dirty="0"/>
          </a:p>
        </p:txBody>
      </p:sp>
    </p:spTree>
    <p:extLst>
      <p:ext uri="{BB962C8B-B14F-4D97-AF65-F5344CB8AC3E}">
        <p14:creationId xmlns:p14="http://schemas.microsoft.com/office/powerpoint/2010/main" val="4185628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Visual Basic</a:t>
            </a:r>
            <a:endParaRPr lang="en-GB" dirty="0"/>
          </a:p>
        </p:txBody>
      </p:sp>
      <p:sp>
        <p:nvSpPr>
          <p:cNvPr id="3" name="Content Placeholder 2"/>
          <p:cNvSpPr>
            <a:spLocks noGrp="1"/>
          </p:cNvSpPr>
          <p:nvPr>
            <p:ph idx="1"/>
          </p:nvPr>
        </p:nvSpPr>
        <p:spPr/>
        <p:txBody>
          <a:bodyPr/>
          <a:lstStyle/>
          <a:p>
            <a:pPr marL="0" indent="0">
              <a:buNone/>
            </a:pPr>
            <a:r>
              <a:rPr lang="en-GB" dirty="0" smtClean="0"/>
              <a:t>After you have recorded a macro, you can use the Visual Basic Editor to view the code you have generated and to correct errors or change what the macro does. </a:t>
            </a:r>
          </a:p>
          <a:p>
            <a:pPr marL="0" indent="0">
              <a:buNone/>
            </a:pPr>
            <a:r>
              <a:rPr lang="en-GB" dirty="0" smtClean="0"/>
              <a:t>The Visual Basic Editor is designed to make writing and editing macro code easy - plenty of online help is provided so it is not necessary to learn how to program or use the Visual Basic language to make simple changes to your macros. </a:t>
            </a:r>
            <a:endParaRPr lang="en-GB" dirty="0"/>
          </a:p>
        </p:txBody>
      </p:sp>
    </p:spTree>
    <p:extLst>
      <p:ext uri="{BB962C8B-B14F-4D97-AF65-F5344CB8AC3E}">
        <p14:creationId xmlns:p14="http://schemas.microsoft.com/office/powerpoint/2010/main" val="3348330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Assignment Activity</a:t>
            </a:r>
            <a:endParaRPr lang="en-GB" dirty="0"/>
          </a:p>
        </p:txBody>
      </p:sp>
      <p:sp>
        <p:nvSpPr>
          <p:cNvPr id="3" name="Content Placeholder 2"/>
          <p:cNvSpPr>
            <a:spLocks noGrp="1"/>
          </p:cNvSpPr>
          <p:nvPr>
            <p:ph idx="1"/>
          </p:nvPr>
        </p:nvSpPr>
        <p:spPr/>
        <p:txBody>
          <a:bodyPr/>
          <a:lstStyle/>
          <a:p>
            <a:pPr marL="0" indent="0">
              <a:buNone/>
            </a:pPr>
            <a:r>
              <a:rPr lang="en-GB" dirty="0" smtClean="0"/>
              <a:t>Carry out at least TWO automation techniques on the BCC </a:t>
            </a:r>
            <a:r>
              <a:rPr lang="en-GB" dirty="0" err="1" smtClean="0"/>
              <a:t>spreadshhet</a:t>
            </a:r>
            <a:r>
              <a:rPr lang="en-GB" dirty="0" smtClean="0"/>
              <a:t>. You must provide screen shot evidence and a commentary of the techniques that you have used.</a:t>
            </a:r>
          </a:p>
          <a:p>
            <a:pPr marL="0" indent="0">
              <a:buNone/>
            </a:pPr>
            <a:endParaRPr lang="en-GB" dirty="0" smtClean="0"/>
          </a:p>
          <a:p>
            <a:pPr marL="0" indent="0">
              <a:buNone/>
            </a:pPr>
            <a:r>
              <a:rPr lang="en-GB" smtClean="0"/>
              <a:t>You may use Microsoft Word or PowerPoint to present this work.</a:t>
            </a:r>
            <a:endParaRPr lang="en-GB"/>
          </a:p>
        </p:txBody>
      </p:sp>
    </p:spTree>
    <p:extLst>
      <p:ext uri="{BB962C8B-B14F-4D97-AF65-F5344CB8AC3E}">
        <p14:creationId xmlns:p14="http://schemas.microsoft.com/office/powerpoint/2010/main" val="41323242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457</Words>
  <Application>Microsoft Office PowerPoint</Application>
  <PresentationFormat>Widescreen</PresentationFormat>
  <Paragraphs>25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P6</vt:lpstr>
      <vt:lpstr>Automation</vt:lpstr>
      <vt:lpstr>Macros</vt:lpstr>
      <vt:lpstr>Macros</vt:lpstr>
      <vt:lpstr>ActiveX Control</vt:lpstr>
      <vt:lpstr>Control Toolbox</vt:lpstr>
      <vt:lpstr>Visual Basic</vt:lpstr>
      <vt:lpstr>Assignment Activity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Lee Willis</dc:creator>
  <cp:lastModifiedBy>Willis, Lee</cp:lastModifiedBy>
  <cp:revision>2</cp:revision>
  <dcterms:created xsi:type="dcterms:W3CDTF">2015-03-31T21:08:54Z</dcterms:created>
  <dcterms:modified xsi:type="dcterms:W3CDTF">2015-04-01T08:33:05Z</dcterms:modified>
</cp:coreProperties>
</file>