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0" y="2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FA04-95D1-4657-BE94-9D541DF081E3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91B8-66EE-451C-81E8-F4CA1F110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502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FA04-95D1-4657-BE94-9D541DF081E3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91B8-66EE-451C-81E8-F4CA1F110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51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FA04-95D1-4657-BE94-9D541DF081E3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91B8-66EE-451C-81E8-F4CA1F110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00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FA04-95D1-4657-BE94-9D541DF081E3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91B8-66EE-451C-81E8-F4CA1F110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01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FA04-95D1-4657-BE94-9D541DF081E3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91B8-66EE-451C-81E8-F4CA1F110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21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FA04-95D1-4657-BE94-9D541DF081E3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91B8-66EE-451C-81E8-F4CA1F110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995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FA04-95D1-4657-BE94-9D541DF081E3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91B8-66EE-451C-81E8-F4CA1F110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40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FA04-95D1-4657-BE94-9D541DF081E3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91B8-66EE-451C-81E8-F4CA1F110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35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FA04-95D1-4657-BE94-9D541DF081E3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91B8-66EE-451C-81E8-F4CA1F110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00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FA04-95D1-4657-BE94-9D541DF081E3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91B8-66EE-451C-81E8-F4CA1F110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77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FA04-95D1-4657-BE94-9D541DF081E3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91B8-66EE-451C-81E8-F4CA1F110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51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BFA04-95D1-4657-BE94-9D541DF081E3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D91B8-66EE-451C-81E8-F4CA1F110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56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P8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BTEC Level 3 Subsidiary Diploma in ICT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1269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 Formats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For the occasions when you might want to export an entire spreadsheet file, Microsoft Excel offers you the opportunity to save the files in different formats.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To save in a different format, you merely need to choose a different file type when going through the Save As… dialogue.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Remember that each of the formats will present the file in the file management system with a different icon.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What you should notice is that as the file extensions are different for each format, the file name can actually remain the same!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6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mtClean="0"/>
              <a:t>Save </a:t>
            </a:r>
            <a:r>
              <a:rPr lang="en-GB" dirty="0" smtClean="0"/>
              <a:t>your spreadsheet in a different format. Provide screen shot evidence of this and present it in either </a:t>
            </a:r>
            <a:r>
              <a:rPr lang="en-GB" dirty="0" err="1" smtClean="0"/>
              <a:t>Microsft</a:t>
            </a:r>
            <a:r>
              <a:rPr lang="en-GB" dirty="0" smtClean="0"/>
              <a:t> Word or PowerPoint with a written commentary.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 Microsoft Excel, click on the Office Button and go to Save As...   Where it says Save as type:, choose Web Page (*.</a:t>
            </a:r>
            <a:r>
              <a:rPr lang="en-GB" dirty="0" err="1" smtClean="0"/>
              <a:t>htm</a:t>
            </a:r>
            <a:r>
              <a:rPr lang="en-GB" dirty="0" smtClean="0"/>
              <a:t>;*.html) from the drop down list. Select an appropriate location to save it and give it a suitable file name.  The spreadsheet will then be  saved as a web page that can be viewed via Internet Explorer or another browser.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217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209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P8</vt:lpstr>
      <vt:lpstr>Alternative Formats</vt:lpstr>
      <vt:lpstr>Task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Willis</dc:creator>
  <cp:lastModifiedBy>Willis, Lee</cp:lastModifiedBy>
  <cp:revision>2</cp:revision>
  <dcterms:created xsi:type="dcterms:W3CDTF">2015-03-31T20:48:58Z</dcterms:created>
  <dcterms:modified xsi:type="dcterms:W3CDTF">2015-04-01T08:39:49Z</dcterms:modified>
</cp:coreProperties>
</file>