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" y="2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3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6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3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8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10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9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6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19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94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71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66A2-4B14-4185-8006-16F656D5FAD7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8DA08-7FB6-4D9C-BB88-09891A01FE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2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BTEC Level 3 Subsidiary Diploma in ICT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75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order to make sure that any IT solution can be properly maintained (repaired if problems arise or enhanced if new functionality is needed) a range of documentation will need to be created that explains the solution from a number of perspectives.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same will be true for a spreadsheet solution. The documents created may be printed, could be held electronically in a .doc file, or as a series of web pages for users to access when needed (e.g. on an organisation’s intranet).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3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User documentation should be developed from a user perspective. It should contain:</a:t>
            </a:r>
          </a:p>
          <a:p>
            <a:r>
              <a:rPr lang="en-GB" dirty="0" smtClean="0"/>
              <a:t>a guide on the overall purpose of the spreadsheet</a:t>
            </a:r>
          </a:p>
          <a:p>
            <a:r>
              <a:rPr lang="en-GB" dirty="0" smtClean="0"/>
              <a:t>instructions on how to use the spreadsheet, in particular how to execute specific tasks</a:t>
            </a:r>
          </a:p>
          <a:p>
            <a:r>
              <a:rPr lang="en-GB" dirty="0" smtClean="0"/>
              <a:t>troubleshooting information on what the user should do if the spreadsheet does not function correctly.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7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P9</vt:lpstr>
      <vt:lpstr>User Documentation</vt:lpstr>
      <vt:lpstr>User Documentation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Willis</dc:creator>
  <cp:lastModifiedBy>Willis, Lee</cp:lastModifiedBy>
  <cp:revision>2</cp:revision>
  <dcterms:created xsi:type="dcterms:W3CDTF">2015-03-31T20:51:36Z</dcterms:created>
  <dcterms:modified xsi:type="dcterms:W3CDTF">2015-04-01T08:36:36Z</dcterms:modified>
</cp:coreProperties>
</file>