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5" r:id="rId9"/>
    <p:sldId id="266" r:id="rId10"/>
    <p:sldId id="296" r:id="rId11"/>
    <p:sldId id="268" r:id="rId12"/>
    <p:sldId id="267" r:id="rId13"/>
    <p:sldId id="269" r:id="rId14"/>
    <p:sldId id="270" r:id="rId15"/>
    <p:sldId id="271" r:id="rId16"/>
    <p:sldId id="272" r:id="rId17"/>
    <p:sldId id="275" r:id="rId18"/>
    <p:sldId id="277" r:id="rId19"/>
    <p:sldId id="276" r:id="rId20"/>
    <p:sldId id="278" r:id="rId21"/>
    <p:sldId id="280" r:id="rId22"/>
    <p:sldId id="279" r:id="rId23"/>
    <p:sldId id="281" r:id="rId24"/>
    <p:sldId id="282" r:id="rId25"/>
    <p:sldId id="284" r:id="rId26"/>
    <p:sldId id="285" r:id="rId27"/>
    <p:sldId id="286" r:id="rId28"/>
    <p:sldId id="287" r:id="rId29"/>
    <p:sldId id="291" r:id="rId30"/>
    <p:sldId id="290" r:id="rId31"/>
    <p:sldId id="292" r:id="rId32"/>
    <p:sldId id="293" r:id="rId33"/>
    <p:sldId id="294" r:id="rId34"/>
    <p:sldId id="29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004" autoAdjust="0"/>
  </p:normalViewPr>
  <p:slideViewPr>
    <p:cSldViewPr>
      <p:cViewPr varScale="1">
        <p:scale>
          <a:sx n="88" d="100"/>
          <a:sy n="88" d="100"/>
        </p:scale>
        <p:origin x="6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E80B2-A20C-4413-AAE8-314B8CF826A3}" type="datetimeFigureOut">
              <a:rPr lang="en-GB" smtClean="0"/>
              <a:pPr/>
              <a:t>30/03/2015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60A60-CCE3-4461-A9CC-6F4E3F5DF4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765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0A60-CCE3-4461-A9CC-6F4E3F5DF45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2614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Annotate your print screens!!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0A60-CCE3-4461-A9CC-6F4E3F5DF457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7993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Annotate your print screens!!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0A60-CCE3-4461-A9CC-6F4E3F5DF457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1639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Annotate your print screens!!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0A60-CCE3-4461-A9CC-6F4E3F5DF457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3035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Annotate your print screens!!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0A60-CCE3-4461-A9CC-6F4E3F5DF457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181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Annotate your print screens!!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0A60-CCE3-4461-A9CC-6F4E3F5DF457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4801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Annotate your print screens!!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0A60-CCE3-4461-A9CC-6F4E3F5DF457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9205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Annotate your print screens!!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0A60-CCE3-4461-A9CC-6F4E3F5DF457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6454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Annotate your print screens!!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0A60-CCE3-4461-A9CC-6F4E3F5DF457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3756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Annotate your print screens!!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0A60-CCE3-4461-A9CC-6F4E3F5DF457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3443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Annotate your print screens!!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0A60-CCE3-4461-A9CC-6F4E3F5DF457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074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Annotate your print screens!!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0A60-CCE3-4461-A9CC-6F4E3F5DF45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2197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Annotate your print screens!!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0A60-CCE3-4461-A9CC-6F4E3F5DF457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7710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Annotate your print screens!!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0A60-CCE3-4461-A9CC-6F4E3F5DF457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797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Annotate your print screens!!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0A60-CCE3-4461-A9CC-6F4E3F5DF457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9853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Annotate your print screens!!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0A60-CCE3-4461-A9CC-6F4E3F5DF457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2576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Annotate your print screens!!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0A60-CCE3-4461-A9CC-6F4E3F5DF457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1999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Annotate your print screens!!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0A60-CCE3-4461-A9CC-6F4E3F5DF457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1406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Annotate your print screens!!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0A60-CCE3-4461-A9CC-6F4E3F5DF457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683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Annotate your print screens!!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0A60-CCE3-4461-A9CC-6F4E3F5DF457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572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Annotate your print screens!!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0A60-CCE3-4461-A9CC-6F4E3F5DF45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435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Annotate your print screens!!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0A60-CCE3-4461-A9CC-6F4E3F5DF457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941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Annotate your print screens!!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0A60-CCE3-4461-A9CC-6F4E3F5DF457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633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Annotate your print screens!!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0A60-CCE3-4461-A9CC-6F4E3F5DF457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618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Annotate your print screens!!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0A60-CCE3-4461-A9CC-6F4E3F5DF457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501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Annotate your print screens!!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0A60-CCE3-4461-A9CC-6F4E3F5DF457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736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0BBF-68A9-431C-8655-40EEE3820C84}" type="datetimeFigureOut">
              <a:rPr lang="en-GB" smtClean="0"/>
              <a:pPr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7BCB-C23F-45CE-95EB-17259363A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0BBF-68A9-431C-8655-40EEE3820C84}" type="datetimeFigureOut">
              <a:rPr lang="en-GB" smtClean="0"/>
              <a:pPr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7BCB-C23F-45CE-95EB-17259363A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0BBF-68A9-431C-8655-40EEE3820C84}" type="datetimeFigureOut">
              <a:rPr lang="en-GB" smtClean="0"/>
              <a:pPr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7BCB-C23F-45CE-95EB-17259363A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0BBF-68A9-431C-8655-40EEE3820C84}" type="datetimeFigureOut">
              <a:rPr lang="en-GB" smtClean="0"/>
              <a:pPr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7BCB-C23F-45CE-95EB-17259363A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0BBF-68A9-431C-8655-40EEE3820C84}" type="datetimeFigureOut">
              <a:rPr lang="en-GB" smtClean="0"/>
              <a:pPr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7BCB-C23F-45CE-95EB-17259363A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0BBF-68A9-431C-8655-40EEE3820C84}" type="datetimeFigureOut">
              <a:rPr lang="en-GB" smtClean="0"/>
              <a:pPr/>
              <a:t>30/03/2015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7BCB-C23F-45CE-95EB-17259363A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0BBF-68A9-431C-8655-40EEE3820C84}" type="datetimeFigureOut">
              <a:rPr lang="en-GB" smtClean="0"/>
              <a:pPr/>
              <a:t>30/03/2015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7BCB-C23F-45CE-95EB-17259363A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0BBF-68A9-431C-8655-40EEE3820C84}" type="datetimeFigureOut">
              <a:rPr lang="en-GB" smtClean="0"/>
              <a:pPr/>
              <a:t>30/03/2015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7BCB-C23F-45CE-95EB-17259363A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0BBF-68A9-431C-8655-40EEE3820C84}" type="datetimeFigureOut">
              <a:rPr lang="en-GB" smtClean="0"/>
              <a:pPr/>
              <a:t>30/03/2015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7BCB-C23F-45CE-95EB-17259363A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0BBF-68A9-431C-8655-40EEE3820C84}" type="datetimeFigureOut">
              <a:rPr lang="en-GB" smtClean="0"/>
              <a:pPr/>
              <a:t>30/03/2015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7BCB-C23F-45CE-95EB-17259363A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0BBF-68A9-431C-8655-40EEE3820C84}" type="datetimeFigureOut">
              <a:rPr lang="en-GB" smtClean="0"/>
              <a:pPr/>
              <a:t>30/03/2015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7BCB-C23F-45CE-95EB-17259363A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C0BBF-68A9-431C-8655-40EEE3820C84}" type="datetimeFigureOut">
              <a:rPr lang="en-GB" smtClean="0"/>
              <a:pPr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77BCB-C23F-45CE-95EB-17259363A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Spreadsheet Evidence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...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 Formatting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03032" cy="4525963"/>
          </a:xfrm>
        </p:spPr>
        <p:txBody>
          <a:bodyPr/>
          <a:lstStyle/>
          <a:p>
            <a:r>
              <a:rPr lang="en-GB" dirty="0" smtClean="0"/>
              <a:t>Show evidence that you’ve formatted the cells to Number, Text and Currency.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353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P2</a:t>
            </a:r>
            <a:endParaRPr lang="en-GB" b="1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 l="44825" t="7424" r="40280" b="28749"/>
          <a:stretch>
            <a:fillRect/>
          </a:stretch>
        </p:blipFill>
        <p:spPr bwMode="auto">
          <a:xfrm>
            <a:off x="6660232" y="1052736"/>
            <a:ext cx="2302119" cy="5548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660232" y="1340768"/>
            <a:ext cx="2483768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660232" y="1844824"/>
            <a:ext cx="2483768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660232" y="5805264"/>
            <a:ext cx="2483768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P3 – Use formulae, features and functions to process information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Relative 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Print screen formulas where you have relative cell references (no $ in the formula)</a:t>
            </a:r>
          </a:p>
          <a:p>
            <a:r>
              <a:rPr lang="en-GB" dirty="0" smtClean="0"/>
              <a:t>Explain what the formulas do.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353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P3</a:t>
            </a:r>
            <a:endParaRPr lang="en-GB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Absolute 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Print screen formulas where you have an absolute cell reference (with a $)</a:t>
            </a:r>
          </a:p>
          <a:p>
            <a:r>
              <a:rPr lang="en-GB" dirty="0" smtClean="0"/>
              <a:t>Explain what the formulas do.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353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P3</a:t>
            </a:r>
            <a:endParaRPr lang="en-GB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Logical 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Show evidence of IF and SUMIF functions and explain what they do within your spreadsheet.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353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P3</a:t>
            </a:r>
            <a:endParaRPr lang="en-GB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Correct Operators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Show formulae that includes +, -, * and /</a:t>
            </a:r>
          </a:p>
          <a:p>
            <a:r>
              <a:rPr lang="en-GB" dirty="0" smtClean="0"/>
              <a:t>Explain what the formulas do within your spreadsheet.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353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P3</a:t>
            </a:r>
            <a:endParaRPr lang="en-GB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Named Ranges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Print screen to show that you’ve name a range of cells.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353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P3</a:t>
            </a:r>
            <a:endParaRPr lang="en-GB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Built-in 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Show evidence of cell functions, lookup functions, text functions or statistical functions.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496" y="353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P3</a:t>
            </a:r>
            <a:endParaRPr lang="en-GB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M1 – Refine a Complex Spreadsheet model by changing rules and values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Improving Efficiency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Show evidence of shortcuts and aides for navigation.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353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M1</a:t>
            </a:r>
            <a:endParaRPr lang="en-GB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P2 – Develop a complex spreadsheet model to meet particular needs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Formatting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Show evidence of fonts, page orientation, header and footer, print area, use of colour or conditional formatting.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353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M1</a:t>
            </a:r>
            <a:endParaRPr lang="en-GB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P4 – Use Appropriate tools to present data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Show evidence of each of the charts that you have created – annotate to show labels, titles, colours and that you’ve used and appropriate type of chart (line, bar, column, pie, </a:t>
            </a:r>
            <a:r>
              <a:rPr lang="en-GB" dirty="0" err="1" smtClean="0"/>
              <a:t>xy</a:t>
            </a:r>
            <a:r>
              <a:rPr lang="en-GB" dirty="0" smtClean="0"/>
              <a:t> – scatter).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353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P4</a:t>
            </a:r>
            <a:endParaRPr lang="en-GB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Pivot 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Print screen the pivot table you have annotated.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353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P4</a:t>
            </a:r>
            <a:endParaRPr lang="en-GB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Filtering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Show some form of filtering within your spreadsheet.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353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P4</a:t>
            </a:r>
            <a:endParaRPr lang="en-GB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P5 – customise the Spreadsheet Model to meet a given requirement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Checking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Show evidence of data validation and range checking.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353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P5</a:t>
            </a:r>
            <a:endParaRPr lang="en-GB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Error Messages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Create an error message where you have used data validation. Print screen this and explain what happens.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353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P5</a:t>
            </a:r>
            <a:endParaRPr lang="en-GB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284984"/>
            <a:ext cx="38766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Protecting Cells and Sheets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Show print screen evidence of protecting cells and sheets.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353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P5</a:t>
            </a:r>
            <a:endParaRPr lang="en-GB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P6 – Use Automated Features in the spreadsheet model to meet a given requirement.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Multiple worksheets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Print screen the different sheets that you have created and annotate where information is pulled from other sheets.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353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P2</a:t>
            </a:r>
            <a:endParaRPr lang="en-GB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Macros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Print screen the macros you have set up.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353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P6</a:t>
            </a:r>
            <a:endParaRPr lang="en-GB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Control Toolbox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Show that you have used the Control Toolbox to produce buttons that are then linked to a macro.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353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P6</a:t>
            </a:r>
            <a:endParaRPr lang="en-GB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Visual Basic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Show the Visual Basic code for your macros.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353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P6</a:t>
            </a:r>
            <a:endParaRPr lang="en-GB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 – Compare Different automation methods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Comparing Automation 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Write a comparison of the different automation methods you have used (macros, Control Toolbox, Visual Basic)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353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M3</a:t>
            </a:r>
            <a:endParaRPr lang="en-GB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Complex Formulae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Show examples of the different formulae you have used, including one that has at least a two step process.</a:t>
            </a:r>
          </a:p>
          <a:p>
            <a:r>
              <a:rPr lang="en-GB" dirty="0" smtClean="0"/>
              <a:t>Explain what these formulas do within your spreadsheet.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353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P2</a:t>
            </a:r>
            <a:endParaRPr lang="en-GB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564904"/>
            <a:ext cx="3888432" cy="682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Large Data Set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Print screen your sheet showing the sales data.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353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P2</a:t>
            </a:r>
            <a:endParaRPr lang="en-GB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Entry 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can be evidence of menu systems, list boxes, drop-down boxes or event controls.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353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P2</a:t>
            </a:r>
            <a:endParaRPr lang="en-GB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Validation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 cells where you have to enter data, set up validation where you cannot enter a value less than 0.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Print screen evidence of this.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353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P2</a:t>
            </a:r>
            <a:endParaRPr lang="en-GB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717701"/>
            <a:ext cx="3600400" cy="2871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Nested IF 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Print screen the IF statement that calculates the indicates the level of profit.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Annotate it and show examples of it working.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353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P2</a:t>
            </a:r>
            <a:endParaRPr lang="en-GB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852936"/>
            <a:ext cx="7830724" cy="512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 Protection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Protect cells that contain formulae or headings. Show evidence for this.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353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P2</a:t>
            </a:r>
            <a:endParaRPr lang="en-GB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636912"/>
            <a:ext cx="4680520" cy="4099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752</Words>
  <Application>Microsoft Office PowerPoint</Application>
  <PresentationFormat>On-screen Show (4:3)</PresentationFormat>
  <Paragraphs>150</Paragraphs>
  <Slides>34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Calibri</vt:lpstr>
      <vt:lpstr>Office Theme</vt:lpstr>
      <vt:lpstr>Spreadsheet Evidence</vt:lpstr>
      <vt:lpstr>P2 – Develop a complex spreadsheet model to meet particular needs</vt:lpstr>
      <vt:lpstr>Multiple worksheets</vt:lpstr>
      <vt:lpstr>Complex Formulae</vt:lpstr>
      <vt:lpstr>Large Data Set</vt:lpstr>
      <vt:lpstr>Data Entry Form</vt:lpstr>
      <vt:lpstr>Data Validation</vt:lpstr>
      <vt:lpstr>Nested IF Functions</vt:lpstr>
      <vt:lpstr>Cell Protection</vt:lpstr>
      <vt:lpstr>Cell Formatting</vt:lpstr>
      <vt:lpstr>P3 – Use formulae, features and functions to process information</vt:lpstr>
      <vt:lpstr>Relative References</vt:lpstr>
      <vt:lpstr>Absolute References</vt:lpstr>
      <vt:lpstr>Logical Functions</vt:lpstr>
      <vt:lpstr>Correct Operators</vt:lpstr>
      <vt:lpstr>Named Ranges</vt:lpstr>
      <vt:lpstr>Built-in Functions</vt:lpstr>
      <vt:lpstr>M1 – Refine a Complex Spreadsheet model by changing rules and values</vt:lpstr>
      <vt:lpstr>Improving Efficiency</vt:lpstr>
      <vt:lpstr>Formatting</vt:lpstr>
      <vt:lpstr>P4 – Use Appropriate tools to present data</vt:lpstr>
      <vt:lpstr>Charts</vt:lpstr>
      <vt:lpstr>Pivot Table</vt:lpstr>
      <vt:lpstr>Filtering Data</vt:lpstr>
      <vt:lpstr>P5 – customise the Spreadsheet Model to meet a given requirement</vt:lpstr>
      <vt:lpstr>Checking Data</vt:lpstr>
      <vt:lpstr>Error Messages</vt:lpstr>
      <vt:lpstr>Protecting Cells and Sheets</vt:lpstr>
      <vt:lpstr>P6 – Use Automated Features in the spreadsheet model to meet a given requirement.</vt:lpstr>
      <vt:lpstr>Macros</vt:lpstr>
      <vt:lpstr>Control Toolbox</vt:lpstr>
      <vt:lpstr>Visual Basic</vt:lpstr>
      <vt:lpstr>M3 – Compare Different automation methods</vt:lpstr>
      <vt:lpstr>Comparing Automation Methods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Spreadsheet Evidence</dc:title>
  <dc:creator>STMGI</dc:creator>
  <cp:lastModifiedBy>Willis, Lee</cp:lastModifiedBy>
  <cp:revision>18</cp:revision>
  <dcterms:created xsi:type="dcterms:W3CDTF">2012-02-23T09:55:08Z</dcterms:created>
  <dcterms:modified xsi:type="dcterms:W3CDTF">2015-03-30T09:22:58Z</dcterms:modified>
</cp:coreProperties>
</file>